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handoutMasterIdLst>
    <p:handoutMasterId r:id="rId9"/>
  </p:handoutMasterIdLst>
  <p:sldIdLst>
    <p:sldId id="256" r:id="rId5"/>
    <p:sldId id="257" r:id="rId6"/>
    <p:sldId id="259" r:id="rId7"/>
    <p:sldId id="260" r:id="rId8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pulse/maak-een-professionele-profiel-url-dus-zonder-extra-en-verberne-/" TargetMode="External"/><Relationship Id="rId2" Type="http://schemas.openxmlformats.org/officeDocument/2006/relationships/hyperlink" Target="https://www.linkedin.com/pulse/wat-moet-je-als-student-zeker-linkedin-profiel-hebben-verberne-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3600" b="1" dirty="0" smtClean="0"/>
              <a:t>Profiel maken</a:t>
            </a:r>
            <a:endParaRPr lang="nl-NL" sz="3600" b="1" dirty="0"/>
          </a:p>
        </p:txBody>
      </p:sp>
      <p:pic>
        <p:nvPicPr>
          <p:cNvPr id="1028" name="Picture 4" descr="Afbeeldingsresultaat voor linked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074" y="781397"/>
            <a:ext cx="5241851" cy="2618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Profiel maken</a:t>
            </a:r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0903" y="541454"/>
            <a:ext cx="6750194" cy="5608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46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je zeker </a:t>
            </a:r>
            <a:r>
              <a:rPr lang="nl-NL" i="1" u="sng" dirty="0" smtClean="0"/>
              <a:t>NIET</a:t>
            </a:r>
            <a:r>
              <a:rPr lang="nl-NL" dirty="0" smtClean="0"/>
              <a:t> moet doen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LinkedIn gebruiken zoals Facebook, Instagram of Snapchat</a:t>
            </a:r>
          </a:p>
          <a:p>
            <a:r>
              <a:rPr lang="nl-NL" dirty="0" smtClean="0"/>
              <a:t>Een ‘festival’ of ‘vakantie’ profielfoto</a:t>
            </a:r>
          </a:p>
          <a:p>
            <a:r>
              <a:rPr lang="nl-NL" dirty="0" smtClean="0"/>
              <a:t>De zichtbaarheid van je openbare profiel ‘</a:t>
            </a:r>
            <a:r>
              <a:rPr lang="nl-NL" i="1" dirty="0" smtClean="0"/>
              <a:t>uit’ </a:t>
            </a:r>
            <a:r>
              <a:rPr lang="nl-NL" dirty="0" smtClean="0"/>
              <a:t>zetten</a:t>
            </a:r>
          </a:p>
          <a:p>
            <a:r>
              <a:rPr lang="nl-NL" dirty="0" smtClean="0"/>
              <a:t>Connectieverzoeken versturen zonder persoonlijk bericht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1277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je zeker </a:t>
            </a:r>
            <a:r>
              <a:rPr lang="nl-NL" i="1" u="sng" dirty="0" smtClean="0"/>
              <a:t>WEL</a:t>
            </a:r>
            <a:r>
              <a:rPr lang="nl-NL" dirty="0" smtClean="0"/>
              <a:t> moet doen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Vul je profiel zo volledig en zo specifiek mogelijk in (zie deze </a:t>
            </a:r>
            <a:r>
              <a:rPr lang="nl-NL" dirty="0" smtClean="0">
                <a:hlinkClick r:id="rId2"/>
              </a:rPr>
              <a:t>link</a:t>
            </a:r>
            <a:r>
              <a:rPr lang="nl-NL" dirty="0" smtClean="0"/>
              <a:t>)</a:t>
            </a:r>
          </a:p>
          <a:p>
            <a:r>
              <a:rPr lang="nl-NL" dirty="0"/>
              <a:t> </a:t>
            </a:r>
            <a:r>
              <a:rPr lang="nl-NL" dirty="0" smtClean="0"/>
              <a:t>Pas je profiel URL-naam aan (zie deze </a:t>
            </a:r>
            <a:r>
              <a:rPr lang="nl-NL" dirty="0" smtClean="0">
                <a:hlinkClick r:id="rId3"/>
              </a:rPr>
              <a:t>link</a:t>
            </a:r>
            <a:r>
              <a:rPr lang="nl-NL" dirty="0" smtClean="0"/>
              <a:t>)</a:t>
            </a:r>
          </a:p>
          <a:p>
            <a:r>
              <a:rPr lang="nl-NL" dirty="0"/>
              <a:t> </a:t>
            </a:r>
            <a:r>
              <a:rPr lang="nl-NL" dirty="0" smtClean="0"/>
              <a:t>Voeg een samenvatting toe aan je profiel, waarin je vertelt:</a:t>
            </a:r>
          </a:p>
          <a:p>
            <a:pPr lvl="1"/>
            <a:r>
              <a:rPr lang="nl-NL" dirty="0"/>
              <a:t>wie ben ik?</a:t>
            </a:r>
          </a:p>
          <a:p>
            <a:pPr lvl="1"/>
            <a:r>
              <a:rPr lang="nl-NL" dirty="0"/>
              <a:t>wat studeer ik?</a:t>
            </a:r>
          </a:p>
          <a:p>
            <a:pPr lvl="1"/>
            <a:r>
              <a:rPr lang="nl-NL" dirty="0"/>
              <a:t>wat doe ik daarnaast nog?</a:t>
            </a:r>
          </a:p>
          <a:p>
            <a:pPr lvl="1"/>
            <a:r>
              <a:rPr lang="nl-NL" dirty="0"/>
              <a:t>wat is mijn ambitie / waar ben ik enthousiast over?</a:t>
            </a:r>
          </a:p>
          <a:p>
            <a:pPr lvl="1"/>
            <a:r>
              <a:rPr lang="nl-NL" dirty="0"/>
              <a:t>wat zou ik graag willen / waar ben ik naar op zoek</a:t>
            </a:r>
            <a:r>
              <a:rPr lang="nl-NL" dirty="0" smtClean="0"/>
              <a:t>?</a:t>
            </a:r>
          </a:p>
          <a:p>
            <a:r>
              <a:rPr lang="nl-NL" dirty="0" smtClean="0"/>
              <a:t>Begin al vroeg tijdens je studie met LinkedIn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0764595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7DE6F1-65E5-4742-993C-166C160C650C}">
  <ds:schemaRefs>
    <ds:schemaRef ds:uri="47a28104-336f-447d-946e-e305ac2bcd47"/>
    <ds:schemaRef ds:uri="http://purl.org/dc/dcmitype/"/>
    <ds:schemaRef ds:uri="http://schemas.microsoft.com/office/2006/metadata/properties"/>
    <ds:schemaRef ds:uri="http://www.w3.org/XML/1998/namespace"/>
    <ds:schemaRef ds:uri="34354c1b-6b8c-435b-ad50-990538c19557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EC2E644-2C7E-45D6-A3FA-6FD1298CD7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2999</TotalTime>
  <Words>133</Words>
  <Application>Microsoft Office PowerPoint</Application>
  <PresentationFormat>Breedbeeld</PresentationFormat>
  <Paragraphs>17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Thema1</vt:lpstr>
      <vt:lpstr>PowerPoint-presentatie</vt:lpstr>
      <vt:lpstr>PowerPoint-presentatie</vt:lpstr>
      <vt:lpstr>Wat je zeker NIET moet doen</vt:lpstr>
      <vt:lpstr>Wat je zeker WEL moet doen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43</cp:revision>
  <dcterms:created xsi:type="dcterms:W3CDTF">2017-09-05T13:31:36Z</dcterms:created>
  <dcterms:modified xsi:type="dcterms:W3CDTF">2019-12-03T07:55:11Z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